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6240" cy="57553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2022-12-27T21:59:51Z</dcterms:modified>
  <cp:revision>19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